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>
      <p:cViewPr varScale="1">
        <p:scale>
          <a:sx n="87" d="100"/>
          <a:sy n="87" d="100"/>
        </p:scale>
        <p:origin x="324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2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8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5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6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5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8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7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8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3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31FD-1C10-4604-9794-6F051E088B5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2DFF-5224-44C6-B608-0CB048B76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emf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about:blank" TargetMode="External"/><Relationship Id="rId5" Type="http://schemas.openxmlformats.org/officeDocument/2006/relationships/image" Target="../media/image1.wm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32"/>
          <a:stretch>
            <a:fillRect/>
          </a:stretch>
        </p:blipFill>
        <p:spPr bwMode="auto">
          <a:xfrm>
            <a:off x="5839109" y="0"/>
            <a:ext cx="962025" cy="12382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43944"/>
            <a:ext cx="184690" cy="36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0" tIns="45710" rIns="91420" bIns="4571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23114" y="130641"/>
            <a:ext cx="4811774" cy="65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0" tIns="45710" rIns="91420" bIns="4571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METROPOLITAN POLICE DEPARTMENT</a:t>
            </a:r>
            <a:endParaRPr lang="en-US" altLang="en-US" sz="1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92452" y="284088"/>
            <a:ext cx="3473097" cy="18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0" tIns="45710" rIns="91420" bIns="4571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alt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altLang="en-US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CRIMINAL INVESTIGATIONS DIVISION</a:t>
            </a:r>
            <a:endParaRPr lang="en-US" altLang="en-US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First District Detectives Section</a:t>
            </a:r>
            <a:endParaRPr lang="en-US" alt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101 M Street SW, Washington, DC 20024</a:t>
            </a:r>
            <a:endParaRPr lang="en-US" alt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202-299-2025</a:t>
            </a:r>
            <a:endParaRPr lang="en-US" alt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000" b="1" dirty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BOLO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7685" y="2176791"/>
            <a:ext cx="5322635" cy="584755"/>
          </a:xfrm>
          <a:prstGeom prst="rect">
            <a:avLst/>
          </a:prstGeom>
          <a:noFill/>
        </p:spPr>
        <p:txBody>
          <a:bodyPr wrap="none" lIns="91420" tIns="45710" rIns="91420" bIns="45710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SEEKING TO IDENTIFY</a:t>
            </a:r>
            <a:endParaRPr lang="en-US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" y="8697702"/>
            <a:ext cx="6858000" cy="286981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Times New Roman"/>
                <a:ea typeface="Calibri"/>
                <a:cs typeface="Times New Roman"/>
              </a:rPr>
              <a:t>  JSTACC: 202-727-9099                  			                       </a:t>
            </a:r>
            <a:r>
              <a:rPr lang="en-US" sz="1100" b="1" dirty="0" smtClean="0">
                <a:latin typeface="Times New Roman"/>
                <a:ea typeface="Calibri"/>
                <a:cs typeface="Times New Roman"/>
              </a:rPr>
              <a:t>EMERGENCY</a:t>
            </a:r>
            <a:r>
              <a:rPr lang="en-US" sz="1100" b="1" dirty="0">
                <a:latin typeface="Times New Roman"/>
                <a:ea typeface="Calibri"/>
                <a:cs typeface="Times New Roman"/>
              </a:rPr>
              <a:t>: 911</a:t>
            </a:r>
            <a:endParaRPr lang="en-US" sz="1000" dirty="0">
              <a:ea typeface="Calibri"/>
              <a:cs typeface="Times New Roman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" y="8693257"/>
            <a:ext cx="6857997" cy="44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-1" y="8972095"/>
            <a:ext cx="6857997" cy="44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1606" y="5541819"/>
            <a:ext cx="6474688" cy="312984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First District Detectives Section </a:t>
            </a:r>
            <a:r>
              <a:rPr lang="en-US" dirty="0"/>
              <a:t>is </a:t>
            </a:r>
            <a:r>
              <a:rPr lang="en-US" dirty="0" smtClean="0"/>
              <a:t>seeking to identify the above individual in </a:t>
            </a:r>
            <a:r>
              <a:rPr lang="en-US" dirty="0"/>
              <a:t>reference to </a:t>
            </a:r>
            <a:r>
              <a:rPr lang="en-US" dirty="0" smtClean="0"/>
              <a:t>a Simple Assault that </a:t>
            </a:r>
            <a:r>
              <a:rPr lang="en-US" dirty="0"/>
              <a:t>occurred </a:t>
            </a:r>
            <a:r>
              <a:rPr lang="en-US" dirty="0" smtClean="0"/>
              <a:t>on </a:t>
            </a:r>
            <a:r>
              <a:rPr lang="en-US" dirty="0" smtClean="0"/>
              <a:t>12-06-</a:t>
            </a:r>
            <a:r>
              <a:rPr lang="en-US" dirty="0" smtClean="0"/>
              <a:t>2021 </a:t>
            </a:r>
            <a:r>
              <a:rPr lang="en-US" dirty="0" smtClean="0"/>
              <a:t>at </a:t>
            </a:r>
            <a:r>
              <a:rPr lang="en-US" dirty="0"/>
              <a:t>approximately </a:t>
            </a:r>
            <a:r>
              <a:rPr lang="en-US" dirty="0" smtClean="0"/>
              <a:t>1737 </a:t>
            </a:r>
            <a:r>
              <a:rPr lang="en-US" dirty="0" smtClean="0"/>
              <a:t>hours in the </a:t>
            </a:r>
            <a:r>
              <a:rPr lang="en-US" dirty="0"/>
              <a:t>6</a:t>
            </a:r>
            <a:r>
              <a:rPr lang="en-US" dirty="0" smtClean="0"/>
              <a:t>00 </a:t>
            </a:r>
            <a:r>
              <a:rPr lang="en-US" dirty="0" smtClean="0"/>
              <a:t>block of </a:t>
            </a:r>
            <a:r>
              <a:rPr lang="en-US" dirty="0" smtClean="0"/>
              <a:t>Pennsylvania </a:t>
            </a:r>
            <a:r>
              <a:rPr lang="en-US" smtClean="0"/>
              <a:t>Avenue SE; regarding </a:t>
            </a:r>
            <a:r>
              <a:rPr lang="en-US" dirty="0" smtClean="0"/>
              <a:t>CCNs 21-159282.</a:t>
            </a:r>
          </a:p>
          <a:p>
            <a:endParaRPr lang="en-US" dirty="0"/>
          </a:p>
          <a:p>
            <a:r>
              <a:rPr lang="en-US" dirty="0" smtClean="0"/>
              <a:t>Any member with information is asked to identify and contact Detective David Gargac, (Cell) 202-763-9829, email: </a:t>
            </a:r>
            <a:r>
              <a:rPr lang="en-US" dirty="0" smtClean="0">
                <a:hlinkClick r:id="rId6"/>
              </a:rPr>
              <a:t>david.gargac@dc.gov</a:t>
            </a:r>
            <a:r>
              <a:rPr lang="en-US" dirty="0" smtClean="0"/>
              <a:t>,  or any First District detective at 202-299-2025 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86"/>
          <a:stretch/>
        </p:blipFill>
        <p:spPr>
          <a:xfrm>
            <a:off x="633231" y="3092854"/>
            <a:ext cx="3656995" cy="26221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44"/>
          <a:stretch/>
        </p:blipFill>
        <p:spPr>
          <a:xfrm>
            <a:off x="4290226" y="2733538"/>
            <a:ext cx="1819529" cy="341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46871</TotalTime>
  <Words>106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Baskerville Old Face</vt:lpstr>
      <vt:lpstr>Calibri</vt:lpstr>
      <vt:lpstr>Cambria</vt:lpstr>
      <vt:lpstr>Times New Roman</vt:lpstr>
      <vt:lpstr>Office Theme</vt:lpstr>
      <vt:lpstr>Picture</vt:lpstr>
      <vt:lpstr>PowerPoint Presentation</vt:lpstr>
    </vt:vector>
  </TitlesOfParts>
  <Company>MPD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Heraud, Carlos (MPD)</dc:creator>
  <cp:lastModifiedBy>Gargac, David (MPD)</cp:lastModifiedBy>
  <cp:revision>26</cp:revision>
  <dcterms:created xsi:type="dcterms:W3CDTF">2017-05-22T15:16:21Z</dcterms:created>
  <dcterms:modified xsi:type="dcterms:W3CDTF">2021-12-09T16:27:20Z</dcterms:modified>
</cp:coreProperties>
</file>